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748568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северо-западный ночью 2-7, днем 9-14 м/с. Температура воздуха ночью 13-15, днем 27-29 тепла.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2092" y="3509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48902" y="2242581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14, 15 июля метеорологические условия будут способствовать накоплению загрязняющих веществ в атмосфере города, днем 14 июля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A96A1C65-9B97-77BB-5CF8-AD880B852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937767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22240</TotalTime>
  <Words>636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4524</cp:revision>
  <cp:lastPrinted>2021-10-14T11:15:53Z</cp:lastPrinted>
  <dcterms:created xsi:type="dcterms:W3CDTF">2018-03-27T06:03:00Z</dcterms:created>
  <dcterms:modified xsi:type="dcterms:W3CDTF">2026-07-13T08:05:31Z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