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66348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849" y="280464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668042"/>
              </p:ext>
            </p:extLst>
          </p:nvPr>
        </p:nvGraphicFramePr>
        <p:xfrm>
          <a:off x="5056212" y="486182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33854" y="4250448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Ночью и утром туман. Ветер северный с переходом на юго-западный 5-10 м/с. Температура воздуха ночью 23-25, днем 33-35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6212" y="380834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29893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4334</cp:revision>
  <cp:lastPrinted>2021-10-15T03:50:29Z</cp:lastPrinted>
  <dcterms:created xsi:type="dcterms:W3CDTF">2018-03-27T06:03:00Z</dcterms:created>
  <dcterms:modified xsi:type="dcterms:W3CDTF">2026-07-13T06:35:51Z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