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468"/>
  </p:normalViewPr>
  <p:slideViewPr>
    <p:cSldViewPr snapToGrid="0">
      <p:cViewPr varScale="1">
        <p:scale>
          <a:sx n="74" d="100"/>
          <a:sy n="74" d="100"/>
        </p:scale>
        <p:origin x="78" y="5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843577430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en-US" dirty="0"/>
                        <a:t>1</a:t>
                      </a:r>
                      <a:r>
                        <a:rPr lang="ru-RU" dirty="0"/>
                        <a:t>94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1</a:t>
                      </a:r>
                      <a:r>
                        <a:rPr lang="kk-KZ" sz="1100" baseline="0" dirty="0"/>
                        <a:t>3</a:t>
                      </a:r>
                      <a:r>
                        <a:rPr lang="ru-RU" sz="1100" baseline="0" dirty="0"/>
                        <a:t>июля  </a:t>
                      </a:r>
                      <a:r>
                        <a:rPr sz="1200" dirty="0"/>
                        <a:t>202</a:t>
                      </a:r>
                      <a:r>
                        <a:rPr lang="ru-RU" sz="1200" dirty="0"/>
                        <a:t>6</a:t>
                      </a:r>
                      <a:r>
                        <a:rPr sz="1200" dirty="0"/>
                        <a:t>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13 июля </a:t>
            </a:r>
            <a:r>
              <a:rPr dirty="0"/>
              <a:t>202</a:t>
            </a:r>
            <a:r>
              <a:rPr lang="ru-RU" dirty="0"/>
              <a:t>6</a:t>
            </a:r>
            <a:r>
              <a:rPr dirty="0"/>
              <a:t>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24437" y="227965"/>
            <a:ext cx="4717099" cy="2492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 на 14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с 20 ч. 13 июля до 20 ч. 14 июля</a:t>
            </a:r>
          </a:p>
          <a:p>
            <a:pPr algn="ctr" eaLnBrk="1">
              <a:spcBef>
                <a:spcPct val="0"/>
              </a:spcBef>
              <a:buFontTx/>
              <a:buNone/>
            </a:pPr>
            <a:endParaRPr lang="kk-KZ" altLang="ru-RU" sz="1200" b="1" dirty="0">
              <a:latin typeface="Times New Roman" panose="02020603050405020304" pitchFamily="18" charset="0"/>
              <a:ea typeface="宋体" panose="02010600030101010101" pitchFamily="2" charset="-122"/>
              <a:sym typeface="Helvetica" panose="020B0604020202020204" pitchFamily="34" charset="0"/>
            </a:endParaRPr>
          </a:p>
          <a:p>
            <a:pPr indent="358775" algn="just" eaLnBrk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Переменная облачность</a:t>
            </a:r>
            <a:r>
              <a:rPr lang="ru-RU" altLang="ru-RU" sz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днем кратковременный дождь, гроза, шквал, пыльная буря. Ветер юго-восточный ночью 3-8, днем 9-14 м/с, порывы 15-20, временами 23 м/с. Температура воздуха ночью 20-22 тепла, днем сильная жара 37-39 градусов.</a:t>
            </a:r>
          </a:p>
          <a:p>
            <a:pPr indent="358775" algn="just" eaLnBrk="1">
              <a:spcBef>
                <a:spcPct val="0"/>
              </a:spcBef>
              <a:buFontTx/>
              <a:buNone/>
            </a:pPr>
            <a:endParaRPr lang="ru-RU" altLang="ru-RU" sz="1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indent="358775" algn="just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Прогноз погоды 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ночь 15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just" eaLnBrk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                               с 20 ч. 14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 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08 ч. 15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just" eaLnBrk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3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                            </a:t>
            </a:r>
            <a:r>
              <a:rPr lang="ru-RU" altLang="ru-RU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Переменная облачность, временами дождь, гроза. Ветер юго-восточный с переходом на северо-западный 9-14, порывы 15-20 м/с. Температура воздуха ночью </a:t>
            </a:r>
            <a:r>
              <a:rPr lang="ru-RU" altLang="ru-RU" sz="1200">
                <a:latin typeface="Times New Roman" panose="02020603050405020304" pitchFamily="18" charset="0"/>
                <a:ea typeface="宋体" panose="02010600030101010101" pitchFamily="2" charset="-122"/>
              </a:rPr>
              <a:t>20-22 тепла</a:t>
            </a:r>
            <a:endParaRPr lang="en-US" altLang="ru-RU" sz="12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435578260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1083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B19C7E3C-2B42-4038-BB2F-0234DA6D1AA3}"/>
              </a:ext>
            </a:extLst>
          </p:cNvPr>
          <p:cNvSpPr txBox="1"/>
          <p:nvPr/>
        </p:nvSpPr>
        <p:spPr>
          <a:xfrm>
            <a:off x="5044282" y="2643684"/>
            <a:ext cx="4711700" cy="10156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36195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ночью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361950" algn="just" hangingPunct="1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492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В</a:t>
            </a:r>
            <a:r>
              <a:rPr dirty="0"/>
              <a:t>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Кабанбай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53, Назарбаев Университет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</a:t>
            </a:r>
            <a:r>
              <a:rPr dirty="0" err="1"/>
              <a:t>д</a:t>
            </a:r>
            <a:r>
              <a:rPr dirty="0"/>
              <a:t>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</a:t>
            </a:r>
            <a:r>
              <a:rPr dirty="0"/>
              <a:t>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К</a:t>
            </a:r>
            <a:r>
              <a:rPr dirty="0"/>
              <a:t>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Аскербек</a:t>
            </a:r>
            <a:r>
              <a:rPr lang="ru-RU">
                <a:latin typeface="Times New Roman"/>
                <a:ea typeface="Times New Roman"/>
                <a:cs typeface="Times New Roman"/>
                <a:sym typeface="Times New Roman"/>
              </a:rPr>
              <a:t>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>
            <p:extLst>
              <p:ext uri="{D42A27DB-BD31-4B8C-83A1-F6EECF244321}">
                <p14:modId xmlns:p14="http://schemas.microsoft.com/office/powerpoint/2010/main" val="2308941015"/>
              </p:ext>
            </p:extLst>
          </p:nvPr>
        </p:nvGraphicFramePr>
        <p:xfrm>
          <a:off x="5018087" y="501650"/>
          <a:ext cx="4681537" cy="819149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395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</a:t>
                      </a:r>
                      <a:r>
                        <a:rPr sz="10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10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  <a:endParaRPr sz="10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711</TotalTime>
  <Words>669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144</cp:revision>
  <dcterms:modified xsi:type="dcterms:W3CDTF">2026-07-13T09:18:34Z</dcterms:modified>
</cp:coreProperties>
</file>