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80" d="100"/>
          <a:sy n="80" d="100"/>
        </p:scale>
        <p:origin x="48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833359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17-19 тепла,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днем сильная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жара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33-35 градусов.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15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 7-12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648679"/>
              </p:ext>
            </p:extLst>
          </p:nvPr>
        </p:nvGraphicFramePr>
        <p:xfrm>
          <a:off x="5341458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61099</TotalTime>
  <Words>639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8309</cp:revision>
  <cp:lastPrinted>2025-08-12T06:13:34Z</cp:lastPrinted>
  <dcterms:created xsi:type="dcterms:W3CDTF">2018-03-27T06:03:00Z</dcterms:created>
  <dcterms:modified xsi:type="dcterms:W3CDTF">2026-07-13T06:54:59Z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