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8607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ночью 2-7, днем 9-14 м/с. Температура воздуха ночью 15-17 тепла, днем сильная жара 33-35 градусов.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72049" y="2079357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14, 15 июля метеорологические условия будут способствовать накоплению загрязняющих веществ в атмосфере города, днем 14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51072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29831</TotalTime>
  <Words>709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5087</cp:revision>
  <cp:lastPrinted>2026-04-01T06:23:53Z</cp:lastPrinted>
  <dcterms:created xsi:type="dcterms:W3CDTF">2018-03-27T06:03:00Z</dcterms:created>
  <dcterms:modified xsi:type="dcterms:W3CDTF">2026-07-13T07:49:50Z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