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9991287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с переходом на юго-западный 1-6</a:t>
            </a:r>
            <a:r>
              <a:rPr lang="kk-KZ" sz="11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порывы </a:t>
            </a:r>
            <a:r>
              <a:rPr lang="kk-KZ" sz="11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kk-KZ" sz="11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18-20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31-33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юго-западный, южный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1-6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019145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1402" y="2117942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июля, ночью 15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68559</TotalTime>
  <Words>614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7345</cp:revision>
  <cp:lastPrinted>2021-02-03T11:37:00Z</cp:lastPrinted>
  <dcterms:created xsi:type="dcterms:W3CDTF">2018-03-27T06:03:00Z</dcterms:created>
  <dcterms:modified xsi:type="dcterms:W3CDTF">2026-07-13T07:10:30Z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