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2107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1432831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южный 9-14 м/с. Температура воздуха ночью 16-18 тепла, днем сильная жара 33-35 градусов.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ночью 18-20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6994379"/>
              </p:ext>
            </p:extLst>
          </p:nvPr>
        </p:nvGraphicFramePr>
        <p:xfrm>
          <a:off x="4953000" y="4094578"/>
          <a:ext cx="4643470" cy="2064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25906</TotalTime>
  <Words>595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5288</cp:revision>
  <cp:lastPrinted>2021-07-01T03:56:27Z</cp:lastPrinted>
  <dcterms:created xsi:type="dcterms:W3CDTF">2018-03-27T06:03:00Z</dcterms:created>
  <dcterms:modified xsi:type="dcterms:W3CDTF">2026-07-13T09:06:19Z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