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85134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02550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юез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юго-западный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порывы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15-20 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17-19,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30-32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41824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7160</cp:revision>
  <cp:lastPrinted>2021-07-01T03:56:27Z</cp:lastPrinted>
  <dcterms:created xsi:type="dcterms:W3CDTF">2018-03-27T06:03:00Z</dcterms:created>
  <dcterms:modified xsi:type="dcterms:W3CDTF">2026-07-13T06:11:18Z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