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8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722044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23-25 тепла, днем очень сильная жара 38-40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15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64815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5994</TotalTime>
  <Words>551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1230</cp:revision>
  <cp:lastPrinted>2021-07-01T03:56:27Z</cp:lastPrinted>
  <dcterms:created xsi:type="dcterms:W3CDTF">2024-09-22T07:48:17Z</dcterms:created>
  <dcterms:modified xsi:type="dcterms:W3CDTF">2026-07-13T08:52:08Z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