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2107" y="-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21500882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№195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Ветер юго-восточный с переходом на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очень сильная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жара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38-40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градусов.</a:t>
            </a:r>
          </a:p>
          <a:p>
            <a:pPr algn="just">
              <a:tabLst>
                <a:tab pos="3411538" algn="l"/>
              </a:tabLst>
            </a:pP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16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15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16 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4959901"/>
              </p:ext>
            </p:extLst>
          </p:nvPr>
        </p:nvGraphicFramePr>
        <p:xfrm>
          <a:off x="4999855" y="4149080"/>
          <a:ext cx="4716137" cy="17823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687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28629</TotalTime>
  <Words>605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5349</cp:revision>
  <cp:lastPrinted>2021-07-01T03:56:27Z</cp:lastPrinted>
  <dcterms:created xsi:type="dcterms:W3CDTF">2018-03-27T06:03:00Z</dcterms:created>
  <dcterms:modified xsi:type="dcterms:W3CDTF">2026-07-14T08:48:16Z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