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594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7252719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14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15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северо-восточный, 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тепла</a:t>
            </a:r>
            <a:r>
              <a:rPr lang="ru-RU" sz="1100" dirty="0" smtClean="0"/>
              <a:t>.</a:t>
            </a:r>
            <a:endParaRPr lang="ru-RU" sz="1100" dirty="0"/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21569</TotalTime>
  <Words>581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8748</cp:revision>
  <cp:lastPrinted>2021-07-01T03:56:27Z</cp:lastPrinted>
  <dcterms:created xsi:type="dcterms:W3CDTF">2018-03-27T06:03:00Z</dcterms:created>
  <dcterms:modified xsi:type="dcterms:W3CDTF">2026-07-14T07:47:29Z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