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195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14 июля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2026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39749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западный 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21-23,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сильная жара 33-35 градусов.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Ветер юго-западный </a:t>
            </a:r>
            <a:r>
              <a:rPr lang="kk-KZ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21-23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1173444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26000" y="2344672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40061" y="3658394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14 июля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25" y="3376612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Аманкулова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30261</TotalTime>
  <Words>779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7437</cp:revision>
  <cp:lastPrinted>2021-07-01T09:11:30Z</cp:lastPrinted>
  <dcterms:created xsi:type="dcterms:W3CDTF">2018-03-27T06:03:00Z</dcterms:created>
  <dcterms:modified xsi:type="dcterms:W3CDTF">2026-07-14T06:36:02Z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