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103" d="100"/>
          <a:sy n="103" d="100"/>
        </p:scale>
        <p:origin x="15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51837974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95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14 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14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717099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14 июля до 20 ч. 15 июля</a:t>
            </a:r>
          </a:p>
          <a:p>
            <a:pPr algn="ctr" eaLnBrk="1">
              <a:spcBef>
                <a:spcPct val="0"/>
              </a:spcBef>
              <a:buFontTx/>
              <a:buNone/>
            </a:pPr>
            <a:endParaRPr lang="kk-KZ" altLang="ru-RU" sz="1200" b="1" dirty="0"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облачность, кратковременный дождь, гроза, шквал. Ветер юго-восточный с переходом на северо-западный 9-14, временами порывы 15-20 м/с. </a:t>
            </a:r>
            <a:r>
              <a:rPr 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Температура воздуха ночью 21-23 тепла, днем сильная жара 34-36 градусов. </a:t>
            </a:r>
            <a:endParaRPr lang="ru-RU" altLang="ru-RU" sz="12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16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                              с 20 ч. 15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16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3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                                       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Переменная облачность, временами дождь, гроза. Ветер юго-западный 9-14, порывы 15-20 м/с. Температура воздуха </a:t>
            </a:r>
            <a:r>
              <a:rPr lang="ru-RU" altLang="ru-RU" sz="1200">
                <a:latin typeface="Times New Roman" panose="02020603050405020304" pitchFamily="18" charset="0"/>
                <a:ea typeface="宋体" panose="02010600030101010101" pitchFamily="2" charset="-122"/>
              </a:rPr>
              <a:t>ночью 18-20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тепла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8534966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44282" y="2643684"/>
            <a:ext cx="4711700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>
            <p:extLst>
              <p:ext uri="{D42A27DB-BD31-4B8C-83A1-F6EECF244321}">
                <p14:modId xmlns:p14="http://schemas.microsoft.com/office/powerpoint/2010/main" val="2308941015"/>
              </p:ext>
            </p:extLst>
          </p:nvPr>
        </p:nvGraphicFramePr>
        <p:xfrm>
          <a:off x="5018087" y="501650"/>
          <a:ext cx="4681537" cy="819149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59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</a:t>
                      </a:r>
                      <a:r>
                        <a:rPr sz="10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10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  <a:endParaRPr sz="10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654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151</cp:revision>
  <dcterms:modified xsi:type="dcterms:W3CDTF">2026-07-15T09:01:19Z</dcterms:modified>
</cp:coreProperties>
</file>