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25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1421894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июля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6781" y="356216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июля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июля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14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15 июля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северо-западный ночью 2-7, днем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16-18 тепла,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сильная жара 34-36 градусов.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16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15 июля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восточный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2-7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17-19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80001" y="3316800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7" name="TextBox 13">
            <a:extLst>
              <a:ext uri="{FF2B5EF4-FFF2-40B4-BE49-F238E27FC236}">
                <a16:creationId xmlns:a16="http://schemas.microsoft.com/office/drawing/2014/main" id="{FBCC3578-B30F-17D0-3ED8-207B4C574CDF}"/>
              </a:ext>
            </a:extLst>
          </p:cNvPr>
          <p:cNvSpPr txBox="1"/>
          <p:nvPr/>
        </p:nvSpPr>
        <p:spPr>
          <a:xfrm>
            <a:off x="5072049" y="2079357"/>
            <a:ext cx="4706548" cy="120032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15, 16 июля метеорологические условия будут способствовать накоплению загрязняющих веществ в атмосфере города, днем 15 июля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F6EB262C-E623-7E24-44BB-590010016F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5246520"/>
              </p:ext>
            </p:extLst>
          </p:nvPr>
        </p:nvGraphicFramePr>
        <p:xfrm>
          <a:off x="5036203" y="4033189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0,611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Ақанова А.Е.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72049618"/>
              </p:ext>
            </p:extLst>
          </p:nvPr>
        </p:nvGraphicFramePr>
        <p:xfrm>
          <a:off x="5000233" y="2561176"/>
          <a:ext cx="4680158" cy="2241741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338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29845</TotalTime>
  <Words>709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5090</cp:revision>
  <cp:lastPrinted>2026-04-01T06:23:53Z</cp:lastPrinted>
  <dcterms:created xsi:type="dcterms:W3CDTF">2018-03-27T06:03:00Z</dcterms:created>
  <dcterms:modified xsi:type="dcterms:W3CDTF">2026-07-14T07:23:14Z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