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34679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291804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П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дождь, гроза, град. Ветер северо-западный 9-14, днем порывы 15-20 м/с. Температура воздуха ночью 15-17, днем 29-31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западный 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41953</TotalTime>
  <Words>604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7163</cp:revision>
  <cp:lastPrinted>2021-07-01T03:56:27Z</cp:lastPrinted>
  <dcterms:created xsi:type="dcterms:W3CDTF">2018-03-27T06:03:00Z</dcterms:created>
  <dcterms:modified xsi:type="dcterms:W3CDTF">2026-07-14T06:37:39Z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