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185285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ночью дождь, гроза. Ветер юго-восточный с переходом на северо-западный 9-14 м/с. Температура воздуха ночью 16-18,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18-20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928465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0.992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28854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4438</cp:revision>
  <cp:lastPrinted>2021-07-01T03:56:27Z</cp:lastPrinted>
  <dcterms:created xsi:type="dcterms:W3CDTF">2018-03-27T06:03:00Z</dcterms:created>
  <dcterms:modified xsi:type="dcterms:W3CDTF">2026-07-14T08:06:42Z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