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978275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юго-восточный с переходом на юго-западный 7-12, днем порывы 15 м/с. Температура воздуха ночью 21-23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16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703060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28978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5452</cp:revision>
  <cp:lastPrinted>2021-07-01T03:56:27Z</cp:lastPrinted>
  <dcterms:created xsi:type="dcterms:W3CDTF">2018-03-27T06:03:00Z</dcterms:created>
  <dcterms:modified xsi:type="dcterms:W3CDTF">2026-07-14T08:50:49Z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