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52244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юго-восточный с переходом на западный 5-10, днем порывы 15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32-34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16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-западный, 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4-9 м/с. Температура воздуха 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15994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219757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68571</TotalTime>
  <Words>607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7351</cp:revision>
  <cp:lastPrinted>2021-02-03T11:37:00Z</cp:lastPrinted>
  <dcterms:created xsi:type="dcterms:W3CDTF">2018-03-27T06:03:00Z</dcterms:created>
  <dcterms:modified xsi:type="dcterms:W3CDTF">2026-07-14T07:40:57Z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