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469880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7-12 м/с. Температура воздуха ночью 22-24 тепла, днем сильная жара 36-38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16 июля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99050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6108</TotalTime>
  <Words>552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1233</cp:revision>
  <cp:lastPrinted>2021-07-01T03:56:27Z</cp:lastPrinted>
  <dcterms:created xsi:type="dcterms:W3CDTF">2024-09-22T07:48:17Z</dcterms:created>
  <dcterms:modified xsi:type="dcterms:W3CDTF">2026-07-14T08:46:16Z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