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037203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июля до 20 ч.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дождь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гроза,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град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шквал.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и утром туман. Ветер север-западный 9-14,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17-19,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29-31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16 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ч.16 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580514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36695</TotalTime>
  <Words>587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5855</cp:revision>
  <cp:lastPrinted>2025-12-12T07:56:19Z</cp:lastPrinted>
  <dcterms:created xsi:type="dcterms:W3CDTF">2018-03-27T06:03:00Z</dcterms:created>
  <dcterms:modified xsi:type="dcterms:W3CDTF">2026-07-14T06:31:37Z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