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388694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7-12, днем порывы 15 м/с. Температура воздуха ночью 21-23 тепла, 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порывы 15-20 м/с. Температура воздуха ночью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00526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26024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5291</cp:revision>
  <cp:lastPrinted>2021-07-01T03:56:27Z</cp:lastPrinted>
  <dcterms:created xsi:type="dcterms:W3CDTF">2018-03-27T06:03:00Z</dcterms:created>
  <dcterms:modified xsi:type="dcterms:W3CDTF">2026-07-14T08:48:48Z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