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5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140992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северо-восточный, восточный 5-10 м/с. Температура воздуха ночью 16-18 тепла, днем сильная жара 35-37 градусов.</a:t>
            </a:r>
          </a:p>
          <a:p>
            <a:pPr lvl="0" algn="just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4-9 м/с. Температура воздуха 17-19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29775" y="246136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BB378D7-2F46-6ABA-FC84-ADD16366E7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095022"/>
              </p:ext>
            </p:extLst>
          </p:nvPr>
        </p:nvGraphicFramePr>
        <p:xfrm>
          <a:off x="5051015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22390</TotalTime>
  <Words>622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4557</cp:revision>
  <cp:lastPrinted>2021-07-01T03:56:27Z</cp:lastPrinted>
  <dcterms:created xsi:type="dcterms:W3CDTF">2018-03-27T06:03:00Z</dcterms:created>
  <dcterms:modified xsi:type="dcterms:W3CDTF">2026-07-14T07:31:54Z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