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90" y="5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4699410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</a:t>
                      </a:r>
                      <a:r>
                        <a:rPr lang="en-US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214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до 20 ч. 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дождь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гроза,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град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шквал. Ночью и утром туман.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юго-западный, 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9-14, днем порывы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15-20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16-18,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26-28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alt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ч.17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9-14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18-20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0865723"/>
              </p:ext>
            </p:extLst>
          </p:nvPr>
        </p:nvGraphicFramePr>
        <p:xfrm>
          <a:off x="5028643" y="4409478"/>
          <a:ext cx="4691064" cy="2043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144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990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3503" y="2775454"/>
            <a:ext cx="4676885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Шибаршина/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36702</TotalTime>
  <Words>589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5856</cp:revision>
  <cp:lastPrinted>2025-12-12T07:56:19Z</cp:lastPrinted>
  <dcterms:created xsi:type="dcterms:W3CDTF">2018-03-27T06:03:00Z</dcterms:created>
  <dcterms:modified xsi:type="dcterms:W3CDTF">2026-07-15T07:25:44Z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