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670318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утром и днем дождь, гроза. Ветер юго-восточный 9-14, порывы 15-20 м/с. Температура воздуха ночью 19-21, днем 32-34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17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22-24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089934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61145</TotalTime>
  <Words>643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8316</cp:revision>
  <cp:lastPrinted>2025-08-12T06:13:34Z</cp:lastPrinted>
  <dcterms:created xsi:type="dcterms:W3CDTF">2018-03-27T06:03:00Z</dcterms:created>
  <dcterms:modified xsi:type="dcterms:W3CDTF">2026-07-15T06:07:55Z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