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414" y="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13415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15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днем кратковременный дождь, гроза, град, шквал. Ветер южный с переходом на северо-западный 5-10, днем порывы 15-20 м/с. Температура воздуха ночью 19-21 тепла, днем сильная жара 36-38 градусов.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17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16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юго-западный 5-10, порывы 15-18 м/с. Температура воздуха 20-22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273" y="347124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47207" y="254450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BB378D7-2F46-6ABA-FC84-ADD16366E7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9965384"/>
              </p:ext>
            </p:extLst>
          </p:nvPr>
        </p:nvGraphicFramePr>
        <p:xfrm>
          <a:off x="5051015" y="44142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Ақанова А.Е.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22396</TotalTime>
  <Words>639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4561</cp:revision>
  <cp:lastPrinted>2021-07-01T03:56:27Z</cp:lastPrinted>
  <dcterms:created xsi:type="dcterms:W3CDTF">2018-03-27T06:03:00Z</dcterms:created>
  <dcterms:modified xsi:type="dcterms:W3CDTF">2026-07-15T07:55:07Z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