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267365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9-14, днем порывы 15-20 м/с. Температура воздуха ночью 25-27 тепла, днем сильная жара 36-38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17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21-23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00187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6000</TotalTime>
  <Words>556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1236</cp:revision>
  <cp:lastPrinted>2021-07-01T03:56:27Z</cp:lastPrinted>
  <dcterms:created xsi:type="dcterms:W3CDTF">2024-09-22T07:48:17Z</dcterms:created>
  <dcterms:modified xsi:type="dcterms:W3CDTF">2026-07-15T08:43:48Z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