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03" d="100"/>
          <a:sy n="103" d="100"/>
        </p:scale>
        <p:origin x="15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6071973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15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717099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15 июля до 20 ч. 16 июля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днем кратковременный дождь, гроза, шквал. Ветер юго-западный, западный ночью 5-10, днем 9-14, порывы 15-20 м/с.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Температура воздуха ночью 18-20, днем 31-33 тепла. </a:t>
            </a:r>
            <a:endParaRPr lang="ru-RU" altLang="ru-RU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                      с 20 ч. 16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3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западный, юго-западный 9-14 м/с. Температура воздуха ночью 17-19 тепла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8472691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44282" y="2643684"/>
            <a:ext cx="47117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>
            <p:extLst>
              <p:ext uri="{D42A27DB-BD31-4B8C-83A1-F6EECF244321}">
                <p14:modId xmlns:p14="http://schemas.microsoft.com/office/powerpoint/2010/main" val="2308941015"/>
              </p:ext>
            </p:extLst>
          </p:nvPr>
        </p:nvGraphicFramePr>
        <p:xfrm>
          <a:off x="5018087" y="501650"/>
          <a:ext cx="4681537" cy="8191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5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650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156</cp:revision>
  <dcterms:modified xsi:type="dcterms:W3CDTF">2026-07-15T09:01:01Z</dcterms:modified>
</cp:coreProperties>
</file>