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40078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4763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811356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небольшой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23-35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9190" y="335302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29856</TotalTime>
  <Words>584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4342</cp:revision>
  <cp:lastPrinted>2021-10-15T03:50:29Z</cp:lastPrinted>
  <dcterms:created xsi:type="dcterms:W3CDTF">2018-03-27T06:03:00Z</dcterms:created>
  <dcterms:modified xsi:type="dcterms:W3CDTF">2026-07-15T06:40:20Z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