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629709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26831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дождь, гроза, град. Ветер северо-западный 9-14, днем порывы 15-20 м/с. Температура воздуха ночью 14-16, днем 28-30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41979</TotalTime>
  <Words>604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7166</cp:revision>
  <cp:lastPrinted>2021-07-01T03:56:27Z</cp:lastPrinted>
  <dcterms:created xsi:type="dcterms:W3CDTF">2018-03-27T06:03:00Z</dcterms:created>
  <dcterms:modified xsi:type="dcterms:W3CDTF">2026-07-15T06:19:26Z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