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380537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16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15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16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юго-западный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м/с,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15-20, порывы 23-28 м/с. Температура воздуха ночью 16-18, днем 26-28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17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16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15-17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июля, ночью 17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21570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8755</cp:revision>
  <cp:lastPrinted>2021-07-01T03:56:27Z</cp:lastPrinted>
  <dcterms:created xsi:type="dcterms:W3CDTF">2018-03-27T06:03:00Z</dcterms:created>
  <dcterms:modified xsi:type="dcterms:W3CDTF">2026-07-15T07:11:49Z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