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36852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днем кратковременный дождь, гроза, град, шквал. Ветер юго-восточный с переходом на северо-западный 5-10, днем порывы 15-18 м/с. Температура воздуха ночью 13-15,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5-10, порывы 15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2092" y="3509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2534" y="25923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38858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22259</TotalTime>
  <Words>635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4533</cp:revision>
  <cp:lastPrinted>2021-10-14T11:15:53Z</cp:lastPrinted>
  <dcterms:created xsi:type="dcterms:W3CDTF">2018-03-27T06:03:00Z</dcterms:created>
  <dcterms:modified xsi:type="dcterms:W3CDTF">2026-07-15T08:06:37Z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