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25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4750266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июля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6781" y="356216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июля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июля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15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16 июля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днем кратковременный дождь, гроза, град, шквал. Ветер юго-восточный с переходом на северо-западный 5-10, днем порывы 15-20 м/с. Температура воздуха ночью 16-18 тепла, днем сильная жара 36-38 градусов.</a:t>
            </a:r>
          </a:p>
          <a:p>
            <a:pPr lvl="0" algn="ctr"/>
            <a:endParaRPr lang="ru-RU" sz="7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17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16 июля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Ветер юго-западный 5-10, порывы 15-18 м/с. Температура воздуха 18-20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80001" y="3316800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7" name="TextBox 13">
            <a:extLst>
              <a:ext uri="{FF2B5EF4-FFF2-40B4-BE49-F238E27FC236}">
                <a16:creationId xmlns:a16="http://schemas.microsoft.com/office/drawing/2014/main" id="{FBCC3578-B30F-17D0-3ED8-207B4C574CDF}"/>
              </a:ext>
            </a:extLst>
          </p:cNvPr>
          <p:cNvSpPr txBox="1"/>
          <p:nvPr/>
        </p:nvSpPr>
        <p:spPr>
          <a:xfrm>
            <a:off x="5043915" y="2403225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F6EB262C-E623-7E24-44BB-590010016F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4937811"/>
              </p:ext>
            </p:extLst>
          </p:nvPr>
        </p:nvGraphicFramePr>
        <p:xfrm>
          <a:off x="5036203" y="4033189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0,657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0,752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1,775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Ақанова А.Е.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72049618"/>
              </p:ext>
            </p:extLst>
          </p:nvPr>
        </p:nvGraphicFramePr>
        <p:xfrm>
          <a:off x="5000233" y="2561176"/>
          <a:ext cx="4680158" cy="2241741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338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29876</TotalTime>
  <Words>709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5096</cp:revision>
  <cp:lastPrinted>2026-04-01T06:23:53Z</cp:lastPrinted>
  <dcterms:created xsi:type="dcterms:W3CDTF">2018-03-27T06:03:00Z</dcterms:created>
  <dcterms:modified xsi:type="dcterms:W3CDTF">2026-07-15T08:06:44Z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