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5205" y="116681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37843270"/>
              </p:ext>
            </p:extLst>
          </p:nvPr>
        </p:nvGraphicFramePr>
        <p:xfrm>
          <a:off x="200472" y="2588895"/>
          <a:ext cx="4707900" cy="1965960"/>
        </p:xfrm>
        <a:graphic>
          <a:graphicData uri="http://schemas.openxmlformats.org/drawingml/2006/table">
            <a:tbl>
              <a:tblPr/>
              <a:tblGrid>
                <a:gridCol w="4707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№196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июля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7473" y="2658771"/>
            <a:ext cx="4679592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5975" y="162919"/>
            <a:ext cx="4824413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16 июля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15 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16 июля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Небольшая облачность, без осадков. Ветер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южный с переходом на северо-западный 7-12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26-28 тепла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сильная жара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42-44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градуса.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/>
              <a:t> 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17 июля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16 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июля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Небольшая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северо-восточный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7-12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26-28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3426422"/>
              </p:ext>
            </p:extLst>
          </p:nvPr>
        </p:nvGraphicFramePr>
        <p:xfrm>
          <a:off x="5052561" y="4670011"/>
          <a:ext cx="4625291" cy="1876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0.031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0.072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923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0.185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355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0.71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92509188"/>
              </p:ext>
            </p:extLst>
          </p:nvPr>
        </p:nvGraphicFramePr>
        <p:xfrm>
          <a:off x="5183229" y="5272889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43449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Жолмұрат </a:t>
                      </a:r>
                      <a:r>
                        <a:rPr lang="kk-KZ" altLang="x-none" sz="8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16266</TotalTime>
  <Words>540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4233</cp:revision>
  <cp:lastPrinted>2021-07-01T03:56:27Z</cp:lastPrinted>
  <dcterms:created xsi:type="dcterms:W3CDTF">2018-03-27T06:03:00Z</dcterms:created>
  <dcterms:modified xsi:type="dcterms:W3CDTF">2026-07-15T06:46:42Z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