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2535060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16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Переменная облачность, утром и днем дождь, гроза. Ветер юго-западный, западный 9-14, днем порывы 15-20 м/с. Температура воздуха ночью 19-21, днем 26-28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юго-западный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9-14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20-22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74684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28865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4440</cp:revision>
  <cp:lastPrinted>2021-07-01T03:56:27Z</cp:lastPrinted>
  <dcterms:created xsi:type="dcterms:W3CDTF">2018-03-27T06:03:00Z</dcterms:created>
  <dcterms:modified xsi:type="dcterms:W3CDTF">2026-07-15T06:55:38Z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