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781335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412923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840074"/>
              </p:ext>
            </p:extLst>
          </p:nvPr>
        </p:nvGraphicFramePr>
        <p:xfrm>
          <a:off x="5007188" y="4360596"/>
          <a:ext cx="4667576" cy="1160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 июля.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ночью и утром дождь, гроза. Ветер северо-западный 9-14 м/с. Температура воздуха ночью 23-25, днем 29-31 тепла.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        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38010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29937</TotalTime>
  <Words>616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4343</cp:revision>
  <cp:lastPrinted>2021-10-15T03:50:29Z</cp:lastPrinted>
  <dcterms:created xsi:type="dcterms:W3CDTF">2018-03-27T06:03:00Z</dcterms:created>
  <dcterms:modified xsi:type="dcterms:W3CDTF">2026-07-16T08:21:29Z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