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930589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небольшой дождь, гроза. Ветер юго-западный, западный 9-14, днем порывы 15-20 м/с. Температура воздуха ночью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25-27 тепла,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35-37 градусов.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июля</a:t>
            </a:r>
          </a:p>
          <a:p>
            <a:pPr algn="just">
              <a:tabLst>
                <a:tab pos="3411538" algn="l"/>
              </a:tabLs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                 9-14 м/с. Температура воздуха 23-25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379984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28517</TotalTime>
  <Words>637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5352</cp:revision>
  <cp:lastPrinted>2021-07-01T03:56:27Z</cp:lastPrinted>
  <dcterms:created xsi:type="dcterms:W3CDTF">2018-03-27T06:03:00Z</dcterms:created>
  <dcterms:modified xsi:type="dcterms:W3CDTF">2026-07-16T09:08:47Z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