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662613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17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Переменная облачность, днем дождь, гроза. Ветер западный 9-14, днем порывы 15-20 м/с. Температура воздуха ночью 16-18, днем            26-28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3-8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20-22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243261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28871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4444</cp:revision>
  <cp:lastPrinted>2021-07-01T03:56:27Z</cp:lastPrinted>
  <dcterms:created xsi:type="dcterms:W3CDTF">2018-03-27T06:03:00Z</dcterms:created>
  <dcterms:modified xsi:type="dcterms:W3CDTF">2026-07-16T08:20:32Z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