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78488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дождь, гроза, днем град, шквал. Ветер юго-западный с переходом на северо-западный 5-10, порывы                  15-20 м/с. Температура воздуха ночью 16-18, днем 28-30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                5-10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2092" y="3509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42534" y="259236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A96A1C65-9B97-77BB-5CF8-AD880B852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835669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22266</TotalTime>
  <Words>629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4538</cp:revision>
  <cp:lastPrinted>2021-10-14T11:15:53Z</cp:lastPrinted>
  <dcterms:created xsi:type="dcterms:W3CDTF">2018-03-27T06:03:00Z</dcterms:created>
  <dcterms:modified xsi:type="dcterms:W3CDTF">2026-07-16T08:14:39Z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