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28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540617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гроза. Ветер юго-западный, западный 9-14 м/с. Температура воздуха ночью 16-18, днем 30-32 тепла. 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18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     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16-18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542727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25914</TotalTime>
  <Words>628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5294</cp:revision>
  <cp:lastPrinted>2021-07-01T03:56:27Z</cp:lastPrinted>
  <dcterms:created xsi:type="dcterms:W3CDTF">2018-03-27T06:03:00Z</dcterms:created>
  <dcterms:modified xsi:type="dcterms:W3CDTF">2026-07-16T09:10:02Z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