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810040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июля </a:t>
            </a:r>
          </a:p>
          <a:p>
            <a:pPr lvl="0" indent="177800" algn="ctr"/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ночью и утром дождь, гроза. Ветер юго-западный с переходом на северо-западный 5-10, порывы 15-20 м/с. Температура воздуха ночью 21-23 тепла, днем сильная жара                      35-37 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                 4-9 м/с. Температура воздуха 20-22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7207" y="25445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BB378D7-2F46-6ABA-FC84-ADD16366E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231386"/>
              </p:ext>
            </p:extLst>
          </p:nvPr>
        </p:nvGraphicFramePr>
        <p:xfrm>
          <a:off x="5051015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22402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4567</cp:revision>
  <cp:lastPrinted>2021-07-01T03:56:27Z</cp:lastPrinted>
  <dcterms:created xsi:type="dcterms:W3CDTF">2018-03-27T06:03:00Z</dcterms:created>
  <dcterms:modified xsi:type="dcterms:W3CDTF">2026-07-16T08:15:16Z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