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166778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юго-западный, западный 9-14 м/с. Температура воздуха ночью 16-18, днем 30-32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северо-восточный                 9-14 м/с. Температура воздуха ночью 16-18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560991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28872</TotalTime>
  <Words>673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5454</cp:revision>
  <cp:lastPrinted>2021-07-01T03:56:27Z</cp:lastPrinted>
  <dcterms:created xsi:type="dcterms:W3CDTF">2018-03-27T06:03:00Z</dcterms:created>
  <dcterms:modified xsi:type="dcterms:W3CDTF">2026-07-16T09:09:51Z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