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4641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гроза, днем град, шквал. Ветер юго-западный с переходом на северо-западный 5-10, порывы                   15-20 м/с. Температура воздуха ночью 18-20 тепла, днем сильная жара 33-35 градусов.</a:t>
            </a:r>
          </a:p>
          <a:p>
            <a:pPr lvl="0" algn="ctr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               4-9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3168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4032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523972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29889</TotalTime>
  <Words>703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5100</cp:revision>
  <cp:lastPrinted>2026-04-01T06:23:53Z</cp:lastPrinted>
  <dcterms:created xsi:type="dcterms:W3CDTF">2018-03-27T06:03:00Z</dcterms:created>
  <dcterms:modified xsi:type="dcterms:W3CDTF">2026-07-16T08:15:44Z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