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38" y="10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390908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17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16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17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Ночью и утром туман. Ветер юго-западный ночью 9-14, днем 15-20 м/с. Температура воздуха ночью 16-18, днем 26-28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18 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17 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дождь, гроза, град.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15-17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июля, ночью 18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21570</TotalTime>
  <Words>593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8760</cp:revision>
  <cp:lastPrinted>2021-07-01T03:56:27Z</cp:lastPrinted>
  <dcterms:created xsi:type="dcterms:W3CDTF">2018-03-27T06:03:00Z</dcterms:created>
  <dcterms:modified xsi:type="dcterms:W3CDTF">2026-07-16T07:02:05Z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