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775285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177800"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временами дождь, гроза, днем град. Ветер юго-западный, западный 7-12, днем порывы 15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-20, временами 23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30-32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7800"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небольшой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-западный, 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17-19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63639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68884</TotalTime>
  <Words>650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7360</cp:revision>
  <cp:lastPrinted>2021-02-03T11:37:00Z</cp:lastPrinted>
  <dcterms:created xsi:type="dcterms:W3CDTF">2018-03-27T06:03:00Z</dcterms:created>
  <dcterms:modified xsi:type="dcterms:W3CDTF">2026-07-16T08:24:08Z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