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1"/>
    <p:restoredTop sz="94468"/>
  </p:normalViewPr>
  <p:slideViewPr>
    <p:cSldViewPr snapToGrid="0">
      <p:cViewPr varScale="1">
        <p:scale>
          <a:sx n="113" d="100"/>
          <a:sy n="113" d="100"/>
        </p:scale>
        <p:origin x="1536" y="12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5843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3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3139506271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en-US" dirty="0"/>
                        <a:t>1</a:t>
                      </a:r>
                      <a:r>
                        <a:rPr lang="ru-RU" dirty="0"/>
                        <a:t>97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16 июля </a:t>
                      </a:r>
                      <a:r>
                        <a:rPr sz="1200" dirty="0"/>
                        <a:t>202</a:t>
                      </a:r>
                      <a:r>
                        <a:rPr lang="ru-RU" sz="1200" dirty="0"/>
                        <a:t>6</a:t>
                      </a:r>
                      <a:r>
                        <a:rPr sz="1200" dirty="0"/>
                        <a:t>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ru-RU" dirty="0"/>
              <a:t>16 июля </a:t>
            </a:r>
            <a:r>
              <a:rPr dirty="0"/>
              <a:t>202</a:t>
            </a:r>
            <a:r>
              <a:rPr lang="ru-RU" dirty="0"/>
              <a:t>6</a:t>
            </a:r>
            <a:r>
              <a:rPr dirty="0"/>
              <a:t>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24437" y="227965"/>
            <a:ext cx="4717099" cy="19389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algn="ctr" eaLnBrk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 на 17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algn="ctr" eaLnBrk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с 20 ч. 16 июля до 20 ч. 17 июля</a:t>
            </a:r>
          </a:p>
          <a:p>
            <a:pPr algn="ctr" eaLnBrk="1">
              <a:spcBef>
                <a:spcPct val="0"/>
              </a:spcBef>
              <a:buFontTx/>
              <a:buNone/>
            </a:pPr>
            <a:endParaRPr lang="kk-KZ" altLang="ru-RU" sz="1200" b="1" dirty="0">
              <a:latin typeface="Times New Roman" panose="02020603050405020304" pitchFamily="18" charset="0"/>
              <a:ea typeface="宋体" panose="02010600030101010101" pitchFamily="2" charset="-122"/>
              <a:sym typeface="Helvetica" panose="020B0604020202020204" pitchFamily="34" charset="0"/>
            </a:endParaRPr>
          </a:p>
          <a:p>
            <a:pPr indent="358775" algn="just" eaLnBrk="1">
              <a:spcBef>
                <a:spcPct val="0"/>
              </a:spcBef>
              <a:buFontTx/>
              <a:buNone/>
            </a:pPr>
            <a:r>
              <a:rPr lang="ru-RU" altLang="ru-RU" sz="1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П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еременная облачность, без осадков. Ветер западный ночью 3-8, днем 9-14 м/с. </a:t>
            </a:r>
            <a:r>
              <a:rPr lang="ru-RU" sz="1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Температура воздуха ночью 17-19, днем 32-34 тепла. </a:t>
            </a:r>
            <a:endParaRPr lang="ru-RU" altLang="ru-RU" sz="1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indent="358775" algn="just" eaLnBrk="1">
              <a:spcBef>
                <a:spcPct val="0"/>
              </a:spcBef>
              <a:buFontTx/>
              <a:buNone/>
            </a:pPr>
            <a:endParaRPr lang="ru-RU" altLang="ru-RU" sz="12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indent="358775" algn="just" eaLnBrk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                   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Прогноз погоды на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ночь 18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algn="just" eaLnBrk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                               с 20 ч. 17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июля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08 ч. 18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algn="just" eaLnBrk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3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                                 </a:t>
            </a:r>
            <a:r>
              <a:rPr lang="ru-RU" altLang="ru-RU" sz="1200" dirty="0">
                <a:latin typeface="Times New Roman" panose="02020603050405020304" pitchFamily="18" charset="0"/>
                <a:ea typeface="宋体" panose="02010600030101010101" pitchFamily="2" charset="-122"/>
              </a:rPr>
              <a:t>Переменная облачность, без осадков. </a:t>
            </a:r>
            <a:r>
              <a:rPr lang="ru-RU" altLang="ru-RU" sz="1200">
                <a:latin typeface="Times New Roman" panose="02020603050405020304" pitchFamily="18" charset="0"/>
                <a:ea typeface="宋体" panose="02010600030101010101" pitchFamily="2" charset="-122"/>
              </a:rPr>
              <a:t>Ветер юго-западный              7-12 </a:t>
            </a:r>
            <a:r>
              <a:rPr lang="ru-RU" altLang="ru-RU" sz="1200" dirty="0">
                <a:latin typeface="Times New Roman" panose="02020603050405020304" pitchFamily="18" charset="0"/>
                <a:ea typeface="宋体" panose="02010600030101010101" pitchFamily="2" charset="-122"/>
              </a:rPr>
              <a:t>м/с. Температура воздуха ночью 18-20 тепла.</a:t>
            </a:r>
            <a:endParaRPr lang="en-US" altLang="ru-RU" sz="12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1938632510"/>
              </p:ext>
            </p:extLst>
          </p:nvPr>
        </p:nvGraphicFramePr>
        <p:xfrm>
          <a:off x="5024437" y="4140200"/>
          <a:ext cx="4667248" cy="2066183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62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55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5347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</a:t>
                      </a: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587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B19C7E3C-2B42-4038-BB2F-0234DA6D1AA3}"/>
              </a:ext>
            </a:extLst>
          </p:cNvPr>
          <p:cNvSpPr txBox="1"/>
          <p:nvPr/>
        </p:nvSpPr>
        <p:spPr>
          <a:xfrm>
            <a:off x="5002211" y="2317343"/>
            <a:ext cx="4711700" cy="10156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361950" algn="just" eaLnBrk="1" hangingPunct="1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накоплению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361950" algn="just" eaLnBrk="1" hangingPunct="1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361950" algn="just" hangingPunct="1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4929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В</a:t>
            </a:r>
            <a:r>
              <a:rPr dirty="0"/>
              <a:t> </a:t>
            </a:r>
            <a:r>
              <a:rPr dirty="0" err="1"/>
              <a:t>городе</a:t>
            </a:r>
            <a:r>
              <a:rPr dirty="0"/>
              <a:t> 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 </a:t>
            </a:r>
            <a:r>
              <a:rPr dirty="0" err="1"/>
              <a:t>за</a:t>
            </a:r>
            <a:r>
              <a:rPr dirty="0"/>
              <a:t> </a:t>
            </a:r>
            <a:r>
              <a:rPr dirty="0" err="1"/>
              <a:t>уровнем</a:t>
            </a:r>
            <a:r>
              <a:rPr dirty="0"/>
              <a:t> </a:t>
            </a:r>
            <a:r>
              <a:rPr dirty="0" err="1"/>
              <a:t>загрязнения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</a:t>
            </a:r>
            <a:r>
              <a:rPr dirty="0" err="1"/>
              <a:t>проводится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10 </a:t>
            </a:r>
            <a:r>
              <a:rPr dirty="0" err="1"/>
              <a:t>постах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 – </a:t>
            </a:r>
            <a:r>
              <a:rPr dirty="0" err="1"/>
              <a:t>ул</a:t>
            </a:r>
            <a:r>
              <a:rPr dirty="0"/>
              <a:t>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2 – </a:t>
            </a:r>
            <a:r>
              <a:rPr dirty="0" err="1"/>
              <a:t>проспект</a:t>
            </a:r>
            <a:r>
              <a:rPr dirty="0"/>
              <a:t> </a:t>
            </a:r>
            <a:r>
              <a:rPr dirty="0" err="1"/>
              <a:t>Республики</a:t>
            </a:r>
            <a:r>
              <a:rPr dirty="0"/>
              <a:t>, 35 (</a:t>
            </a:r>
            <a:r>
              <a:rPr dirty="0" err="1"/>
              <a:t>школа</a:t>
            </a:r>
            <a:r>
              <a:rPr dirty="0"/>
              <a:t>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3 – </a:t>
            </a:r>
            <a:r>
              <a:rPr dirty="0" err="1"/>
              <a:t>Телжан</a:t>
            </a:r>
            <a:r>
              <a:rPr dirty="0"/>
              <a:t> </a:t>
            </a:r>
            <a:r>
              <a:rPr dirty="0" err="1"/>
              <a:t>Шонанұлы</a:t>
            </a:r>
            <a:r>
              <a:rPr dirty="0"/>
              <a:t> 47, </a:t>
            </a:r>
            <a:r>
              <a:rPr dirty="0" err="1"/>
              <a:t>район</a:t>
            </a:r>
            <a:r>
              <a:rPr dirty="0"/>
              <a:t> </a:t>
            </a:r>
            <a:r>
              <a:rPr dirty="0" err="1"/>
              <a:t>лесозавода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4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Лепсы</a:t>
            </a:r>
            <a:r>
              <a:rPr dirty="0"/>
              <a:t>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5 – </a:t>
            </a:r>
            <a:r>
              <a:rPr dirty="0" err="1"/>
              <a:t>пр.Туран</a:t>
            </a:r>
            <a:r>
              <a:rPr dirty="0"/>
              <a:t> , 2/1  </a:t>
            </a:r>
            <a:r>
              <a:rPr dirty="0" err="1"/>
              <a:t>центральная</a:t>
            </a:r>
            <a:r>
              <a:rPr dirty="0"/>
              <a:t> </a:t>
            </a:r>
            <a:r>
              <a:rPr dirty="0" err="1"/>
              <a:t>спасательная</a:t>
            </a:r>
            <a:r>
              <a:rPr dirty="0"/>
              <a:t> </a:t>
            </a:r>
            <a:r>
              <a:rPr dirty="0" err="1"/>
              <a:t>станция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6 –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Кабанбай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53, Назарбаев Университет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7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Туркестан</a:t>
            </a:r>
            <a:r>
              <a:rPr dirty="0"/>
              <a:t>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8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Бабатайулы</a:t>
            </a:r>
            <a:r>
              <a:rPr dirty="0"/>
              <a:t>, </a:t>
            </a:r>
            <a:r>
              <a:rPr dirty="0" err="1"/>
              <a:t>д</a:t>
            </a:r>
            <a:r>
              <a:rPr dirty="0"/>
              <a:t>. 24, Коктал-1, </a:t>
            </a:r>
            <a:r>
              <a:rPr dirty="0" err="1"/>
              <a:t>Сарыаркинский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9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А</a:t>
            </a:r>
            <a:r>
              <a:rPr dirty="0"/>
              <a:t>. </a:t>
            </a:r>
            <a:r>
              <a:rPr dirty="0" err="1"/>
              <a:t>Байтурсынова</a:t>
            </a:r>
            <a:r>
              <a:rPr dirty="0"/>
              <a:t>, 25, </a:t>
            </a:r>
            <a:r>
              <a:rPr dirty="0" err="1"/>
              <a:t>Мечеть</a:t>
            </a:r>
            <a:r>
              <a:rPr dirty="0"/>
              <a:t> </a:t>
            </a:r>
            <a:r>
              <a:rPr dirty="0" err="1"/>
              <a:t>Х.Султан</a:t>
            </a:r>
            <a:r>
              <a:rPr dirty="0"/>
              <a:t>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10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К</a:t>
            </a:r>
            <a:r>
              <a:rPr dirty="0"/>
              <a:t>. </a:t>
            </a:r>
            <a:r>
              <a:rPr dirty="0" err="1"/>
              <a:t>Мунайтпасова</a:t>
            </a:r>
            <a:r>
              <a:rPr dirty="0"/>
              <a:t>, 13,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Айгисинова Н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Сагадиева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М.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>
            <p:extLst>
              <p:ext uri="{D42A27DB-BD31-4B8C-83A1-F6EECF244321}">
                <p14:modId xmlns:p14="http://schemas.microsoft.com/office/powerpoint/2010/main" val="2308941015"/>
              </p:ext>
            </p:extLst>
          </p:nvPr>
        </p:nvGraphicFramePr>
        <p:xfrm>
          <a:off x="5018087" y="501650"/>
          <a:ext cx="4681537" cy="819149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3959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</a:t>
                      </a:r>
                      <a:r>
                        <a:rPr sz="10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10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  <a:endParaRPr sz="10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767</TotalTime>
  <Words>640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159</cp:revision>
  <dcterms:modified xsi:type="dcterms:W3CDTF">2026-07-16T09:33:46Z</dcterms:modified>
</cp:coreProperties>
</file>