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41580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июля до 20 ч.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юго-западный 9-14, днем порывы 15-20 м/с. Температура воздуха ночью 16-18, днем 28-30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18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ч.18 июля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                    9-14 м/с. Температура 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16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648999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77502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36784</TotalTime>
  <Words>612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5859</cp:revision>
  <cp:lastPrinted>2025-12-12T07:56:19Z</cp:lastPrinted>
  <dcterms:created xsi:type="dcterms:W3CDTF">2018-03-27T06:03:00Z</dcterms:created>
  <dcterms:modified xsi:type="dcterms:W3CDTF">2026-07-16T08:12:33Z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