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112" d="100"/>
          <a:sy n="112" d="100"/>
        </p:scale>
        <p:origin x="241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85531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гроза. Ветер западный 9-14, днем порывы 15-20 м/с. Температура воздуха ночью 19-21, днем                  32-34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                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19-21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486828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61150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8321</cp:revision>
  <cp:lastPrinted>2025-08-12T06:13:34Z</cp:lastPrinted>
  <dcterms:created xsi:type="dcterms:W3CDTF">2018-03-27T06:03:00Z</dcterms:created>
  <dcterms:modified xsi:type="dcterms:W3CDTF">2026-07-16T08:36:39Z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