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146687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197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255100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17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16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дождь, гроза, днем град, шквал. Ветер западный, юго-западный 9-14 м/с. Температура воздуха ночью 15-17, днем                           24-26 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18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июля по 08 ч. 18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дождь, гроза. Ветер юго-западный 9-14 м/с. Температура воздуха 15-17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41982</TotalTime>
  <Words>638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7168</cp:revision>
  <cp:lastPrinted>2021-07-01T03:56:27Z</cp:lastPrinted>
  <dcterms:created xsi:type="dcterms:W3CDTF">2018-03-27T06:03:00Z</dcterms:created>
  <dcterms:modified xsi:type="dcterms:W3CDTF">2026-07-16T06:13:37Z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