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515516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№14</a:t>
                      </a:r>
                      <a:r>
                        <a:rPr lang="ru-RU" altLang="x-none" sz="1600" b="1" i="1" baseline="0" dirty="0">
                          <a:solidFill>
                            <a:srgbClr val="002060"/>
                          </a:solidFill>
                          <a:latin typeface="Times New Roman" panose="02020603050405020304" pitchFamily="18" charset="0"/>
                          <a:cs typeface="Times New Roman" panose="02020603050405020304" pitchFamily="18" charset="0"/>
                        </a:rPr>
                        <a:t>9</a:t>
                      </a:r>
                      <a:endParaRPr lang="kk-KZ"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4726224"/>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kk-KZ" altLang="ru-RU" sz="1200" b="1" dirty="0">
                <a:latin typeface="Times New Roman" pitchFamily="18" charset="0"/>
                <a:cs typeface="Times New Roman" pitchFamily="18" charset="0"/>
              </a:rPr>
              <a:t> шілдеден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шілдеге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жауын-шашынсыз. Солтүстік-шығыстан жел соғады, күші 8-13 м/с. Ауа температурасы түнде 26-28 градус жылы, күндіз өте қатты ыстық 45-47 градус.</a:t>
            </a:r>
          </a:p>
          <a:p>
            <a:pPr algn="just"/>
            <a:endParaRPr lang="kk-KZ"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Түнде </a:t>
            </a:r>
            <a:r>
              <a:rPr lang="en-US"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 </a:t>
            </a:r>
            <a:r>
              <a:rPr lang="kk-KZ" altLang="ru-RU" sz="1200" b="1" dirty="0">
                <a:latin typeface="Times New Roman" pitchFamily="18" charset="0"/>
                <a:cs typeface="Times New Roman" pitchFamily="18" charset="0"/>
              </a:rPr>
              <a:t>шілдеге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kk-KZ" altLang="ru-RU" sz="1200" b="1" dirty="0">
                <a:latin typeface="Times New Roman" pitchFamily="18" charset="0"/>
                <a:cs typeface="Times New Roman" pitchFamily="18" charset="0"/>
              </a:rPr>
              <a:t> 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шілдеге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Солтүстік-шығыстан жел соғады, күші 8-13 м/с. Ауа </a:t>
            </a:r>
            <a:r>
              <a:rPr lang="kk-KZ" sz="1100">
                <a:latin typeface="Times New Roman" pitchFamily="18" charset="0"/>
                <a:cs typeface="Times New Roman" pitchFamily="18" charset="0"/>
              </a:rPr>
              <a:t>температурасы 28-30 </a:t>
            </a:r>
            <a:r>
              <a:rPr lang="kk-KZ" sz="1100" dirty="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21653"/>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14347</TotalTime>
  <Words>578</Words>
  <Application>Microsoft Office PowerPoint</Application>
  <PresentationFormat>Лист A4 (210x297 мм)</PresentationFormat>
  <Paragraphs>77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4258</cp:revision>
  <cp:lastPrinted>2021-07-01T03:56:27Z</cp:lastPrinted>
  <dcterms:created xsi:type="dcterms:W3CDTF">2018-03-27T06:03:00Z</dcterms:created>
  <dcterms:modified xsi:type="dcterms:W3CDTF">2026-07-16T07:16:54Z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