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1647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№197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17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17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найзағай, күндіз бұршақ, дауыл. Оңтүстік-батыстан соғатын жел солтүстік-батысқа ауысады, күші              5-10,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17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4-9 м/с. Ауа температурасы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4856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489226"/>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2325296261"/>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25710</TotalTime>
  <Words>675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4959</cp:revision>
  <cp:lastPrinted>2021-07-01T03:56:27Z</cp:lastPrinted>
  <dcterms:created xsi:type="dcterms:W3CDTF">2018-03-27T06:03:00Z</dcterms:created>
  <dcterms:modified xsi:type="dcterms:W3CDTF">2026-07-16T08:16:07Z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